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7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2D9E226-4CB9-41AF-B11E-DCFBADC1E906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57F279-1D00-46BE-BFBC-CEEEF8F2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232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Приготування</a:t>
            </a:r>
            <a:r>
              <a:rPr lang="ru-RU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розчинів</a:t>
            </a:r>
            <a:r>
              <a:rPr lang="ru-RU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для </a:t>
            </a:r>
            <a:r>
              <a:rPr lang="ru-RU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домедичної</a:t>
            </a:r>
            <a:r>
              <a:rPr lang="ru-RU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ru-RU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допомоги</a:t>
            </a:r>
            <a:endParaRPr lang="ru-RU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            </a:t>
            </a:r>
            <a:r>
              <a:rPr lang="uk-UA" b="1" dirty="0" smtClean="0">
                <a:solidFill>
                  <a:srgbClr val="7030A0"/>
                </a:solidFill>
              </a:rPr>
              <a:t>Робота учениці 9 класу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</a:t>
            </a:r>
            <a:r>
              <a:rPr lang="uk-UA" b="1" dirty="0" smtClean="0">
                <a:solidFill>
                  <a:srgbClr val="7030A0"/>
                </a:solidFill>
              </a:rPr>
              <a:t>            </a:t>
            </a:r>
            <a:r>
              <a:rPr lang="uk-UA" b="1" dirty="0" err="1" smtClean="0">
                <a:solidFill>
                  <a:srgbClr val="7030A0"/>
                </a:solidFill>
              </a:rPr>
              <a:t>Жиліної</a:t>
            </a:r>
            <a:r>
              <a:rPr lang="uk-UA" b="1" dirty="0" smtClean="0">
                <a:solidFill>
                  <a:srgbClr val="7030A0"/>
                </a:solidFill>
              </a:rPr>
              <a:t> Віри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 клас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47206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3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</p:spPr>
      </p:pic>
    </p:spTree>
  </p:cSld>
  <p:clrMapOvr>
    <a:masterClrMapping/>
  </p:clrMapOvr>
  <p:transition spd="slow" advTm="18034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6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spd="slow" advTm="2911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7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5039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8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3999" cy="7072338"/>
          </a:xfrm>
        </p:spPr>
      </p:pic>
    </p:spTree>
  </p:cSld>
  <p:clrMapOvr>
    <a:masterClrMapping/>
  </p:clrMapOvr>
  <p:transition spd="slow" advTm="24071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9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7651239" cy="5738429"/>
          </a:xfrm>
        </p:spPr>
      </p:pic>
    </p:spTree>
  </p:cSld>
  <p:clrMapOvr>
    <a:masterClrMapping/>
  </p:clrMapOvr>
  <p:transition spd="slow" advTm="6708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-10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Tm="24211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11-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 advTm="3229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</TotalTime>
  <Words>13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Приготування розчинів для домедичної  допомоги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</dc:creator>
  <cp:lastModifiedBy>1</cp:lastModifiedBy>
  <cp:revision>6</cp:revision>
  <dcterms:created xsi:type="dcterms:W3CDTF">2018-10-21T11:05:33Z</dcterms:created>
  <dcterms:modified xsi:type="dcterms:W3CDTF">2020-01-07T19:20:48Z</dcterms:modified>
</cp:coreProperties>
</file>